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37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3E56B9-7047-4E72-92CC-91A4A3CCAAAC}" type="datetimeFigureOut">
              <a:rPr lang="en-US" smtClean="0"/>
              <a:t>3/29/2014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C0F5A9-4800-47E8-8065-F6FB66BEF5B1}" type="slidenum">
              <a:rPr lang="en-US" smtClean="0"/>
              <a:t>‹#›</a:t>
            </a:fld>
            <a:endParaRPr lang="en-US"/>
          </a:p>
        </p:txBody>
      </p:sp>
    </p:spTree>
    <p:extLst>
      <p:ext uri="{BB962C8B-B14F-4D97-AF65-F5344CB8AC3E}">
        <p14:creationId xmlns:p14="http://schemas.microsoft.com/office/powerpoint/2010/main" val="210343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C0F5A9-4800-47E8-8065-F6FB66BEF5B1}" type="slidenum">
              <a:rPr lang="en-US" smtClean="0"/>
              <a:t>1</a:t>
            </a:fld>
            <a:endParaRPr lang="en-US"/>
          </a:p>
        </p:txBody>
      </p:sp>
    </p:spTree>
    <p:extLst>
      <p:ext uri="{BB962C8B-B14F-4D97-AF65-F5344CB8AC3E}">
        <p14:creationId xmlns:p14="http://schemas.microsoft.com/office/powerpoint/2010/main" val="27224486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463B4CC2-F759-4084-BEB1-38D0B989A62A}" type="datetimeFigureOut">
              <a:rPr lang="en-US" smtClean="0"/>
              <a:t>3/29/2014</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D3C130E4-93DA-4030-8E30-CF7AECC77C9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3B4CC2-F759-4084-BEB1-38D0B989A62A}" type="datetimeFigureOut">
              <a:rPr lang="en-US" smtClean="0"/>
              <a:t>3/29/2014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130E4-93DA-4030-8E30-CF7AECC77C9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3B4CC2-F759-4084-BEB1-38D0B989A62A}" type="datetimeFigureOut">
              <a:rPr lang="en-US" smtClean="0"/>
              <a:t>3/29/2014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130E4-93DA-4030-8E30-CF7AECC77C9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3B4CC2-F759-4084-BEB1-38D0B989A62A}" type="datetimeFigureOut">
              <a:rPr lang="en-US" smtClean="0"/>
              <a:t>3/29/2014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130E4-93DA-4030-8E30-CF7AECC77C9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3B4CC2-F759-4084-BEB1-38D0B989A62A}" type="datetimeFigureOut">
              <a:rPr lang="en-US" smtClean="0"/>
              <a:t>3/29/2014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130E4-93DA-4030-8E30-CF7AECC77C9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63B4CC2-F759-4084-BEB1-38D0B989A62A}" type="datetimeFigureOut">
              <a:rPr lang="en-US" smtClean="0"/>
              <a:t>3/29/2014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C130E4-93DA-4030-8E30-CF7AECC77C90}"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63B4CC2-F759-4084-BEB1-38D0B989A62A}" type="datetimeFigureOut">
              <a:rPr lang="en-US" smtClean="0"/>
              <a:t>3/29/2014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C130E4-93DA-4030-8E30-CF7AECC77C90}"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63B4CC2-F759-4084-BEB1-38D0B989A62A}" type="datetimeFigureOut">
              <a:rPr lang="en-US" smtClean="0"/>
              <a:t>3/29/2014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C130E4-93DA-4030-8E30-CF7AECC77C9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3B4CC2-F759-4084-BEB1-38D0B989A62A}" type="datetimeFigureOut">
              <a:rPr lang="en-US" smtClean="0"/>
              <a:t>3/29/2014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C130E4-93DA-4030-8E30-CF7AECC77C9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463B4CC2-F759-4084-BEB1-38D0B989A62A}" type="datetimeFigureOut">
              <a:rPr lang="en-US" smtClean="0"/>
              <a:t>3/29/2014</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D3C130E4-93DA-4030-8E30-CF7AECC77C9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463B4CC2-F759-4084-BEB1-38D0B989A62A}" type="datetimeFigureOut">
              <a:rPr lang="en-US" smtClean="0"/>
              <a:t>3/29/2014</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D3C130E4-93DA-4030-8E30-CF7AECC77C9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463B4CC2-F759-4084-BEB1-38D0B989A62A}" type="datetimeFigureOut">
              <a:rPr lang="en-US" smtClean="0"/>
              <a:t>3/29/2014</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D3C130E4-93DA-4030-8E30-CF7AECC77C9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Capitalist vs. Communist</a:t>
            </a:r>
            <a:endParaRPr lang="en-US" dirty="0"/>
          </a:p>
        </p:txBody>
      </p:sp>
      <p:sp>
        <p:nvSpPr>
          <p:cNvPr id="3" name="Subtitle 2"/>
          <p:cNvSpPr>
            <a:spLocks noGrp="1"/>
          </p:cNvSpPr>
          <p:nvPr>
            <p:ph type="subTitle" idx="1"/>
          </p:nvPr>
        </p:nvSpPr>
        <p:spPr>
          <a:xfrm>
            <a:off x="1676400" y="3886200"/>
            <a:ext cx="5712179" cy="1524000"/>
          </a:xfrm>
        </p:spPr>
        <p:txBody>
          <a:bodyPr>
            <a:noAutofit/>
          </a:bodyPr>
          <a:lstStyle/>
          <a:p>
            <a:r>
              <a:rPr lang="en-US" sz="2800" dirty="0" smtClean="0"/>
              <a:t>“Fascism </a:t>
            </a:r>
            <a:r>
              <a:rPr lang="en-US" sz="2800" dirty="0"/>
              <a:t>is nothing but capitalist reaction</a:t>
            </a:r>
            <a:r>
              <a:rPr lang="en-US" sz="2800" dirty="0" smtClean="0"/>
              <a:t>.”</a:t>
            </a:r>
            <a:br>
              <a:rPr lang="en-US" sz="2800" dirty="0" smtClean="0"/>
            </a:br>
            <a:r>
              <a:rPr lang="en-US" sz="2800" dirty="0" smtClean="0"/>
              <a:t>Leon Trotsky</a:t>
            </a:r>
            <a:endParaRPr lang="en-US" sz="2800" dirty="0"/>
          </a:p>
        </p:txBody>
      </p:sp>
    </p:spTree>
    <p:extLst>
      <p:ext uri="{BB962C8B-B14F-4D97-AF65-F5344CB8AC3E}">
        <p14:creationId xmlns:p14="http://schemas.microsoft.com/office/powerpoint/2010/main" val="1072054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US" dirty="0"/>
          </a:p>
        </p:txBody>
      </p:sp>
      <p:sp>
        <p:nvSpPr>
          <p:cNvPr id="3" name="Content Placeholder 2"/>
          <p:cNvSpPr>
            <a:spLocks noGrp="1"/>
          </p:cNvSpPr>
          <p:nvPr>
            <p:ph idx="1"/>
          </p:nvPr>
        </p:nvSpPr>
        <p:spPr/>
        <p:txBody>
          <a:bodyPr>
            <a:noAutofit/>
          </a:bodyPr>
          <a:lstStyle/>
          <a:p>
            <a:pPr marL="0" indent="0">
              <a:buNone/>
            </a:pPr>
            <a:r>
              <a:rPr lang="en-US" sz="2800" dirty="0" err="1"/>
              <a:t>cap·i·tal·ism</a:t>
            </a:r>
            <a:endParaRPr lang="en-US" sz="2800" dirty="0"/>
          </a:p>
          <a:p>
            <a:pPr marL="0" indent="0">
              <a:buNone/>
            </a:pPr>
            <a:r>
              <a:rPr lang="en-US" sz="2800" dirty="0"/>
              <a:t> noun \ˈ</a:t>
            </a:r>
            <a:r>
              <a:rPr lang="en-US" sz="2800" dirty="0" err="1"/>
              <a:t>ka-pə-tə</a:t>
            </a:r>
            <a:r>
              <a:rPr lang="en-US" sz="2800" dirty="0"/>
              <a:t>-ˌ</a:t>
            </a:r>
            <a:r>
              <a:rPr lang="en-US" sz="2800" dirty="0" err="1"/>
              <a:t>liz-əm</a:t>
            </a:r>
            <a:r>
              <a:rPr lang="en-US" sz="2800" dirty="0"/>
              <a:t>, ˈ</a:t>
            </a:r>
            <a:r>
              <a:rPr lang="en-US" sz="2800" dirty="0" err="1"/>
              <a:t>kap</a:t>
            </a:r>
            <a:r>
              <a:rPr lang="en-US" sz="2800" dirty="0"/>
              <a:t>-</a:t>
            </a:r>
            <a:r>
              <a:rPr lang="en-US" sz="2800" dirty="0" err="1"/>
              <a:t>tə</a:t>
            </a:r>
            <a:r>
              <a:rPr lang="en-US" sz="2800" dirty="0"/>
              <a:t>-, </a:t>
            </a:r>
          </a:p>
          <a:p>
            <a:pPr marL="0" indent="0">
              <a:buNone/>
            </a:pPr>
            <a:r>
              <a:rPr lang="en-US" sz="2800" dirty="0"/>
              <a:t>: a way of organizing an economy so that the things that are used to make and transport products (such as land, oil, factories, ships, etc.) are owned by individual people and companies rather than by the government</a:t>
            </a:r>
          </a:p>
        </p:txBody>
      </p:sp>
    </p:spTree>
    <p:extLst>
      <p:ext uri="{BB962C8B-B14F-4D97-AF65-F5344CB8AC3E}">
        <p14:creationId xmlns:p14="http://schemas.microsoft.com/office/powerpoint/2010/main" val="2163512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2800" dirty="0" err="1"/>
              <a:t>com·mu·nism</a:t>
            </a:r>
            <a:endParaRPr lang="en-US" sz="2800" dirty="0"/>
          </a:p>
          <a:p>
            <a:pPr marL="0" indent="0">
              <a:buNone/>
            </a:pPr>
            <a:r>
              <a:rPr lang="en-US" sz="2800" dirty="0"/>
              <a:t> noun \ˈ</a:t>
            </a:r>
            <a:r>
              <a:rPr lang="en-US" sz="2800" dirty="0" err="1"/>
              <a:t>käm-yə</a:t>
            </a:r>
            <a:r>
              <a:rPr lang="en-US" sz="2800" dirty="0"/>
              <a:t>-ˌ</a:t>
            </a:r>
            <a:r>
              <a:rPr lang="en-US" sz="2800" dirty="0" err="1"/>
              <a:t>ni-zəm</a:t>
            </a:r>
            <a:r>
              <a:rPr lang="en-US" sz="2800" dirty="0"/>
              <a:t>, -</a:t>
            </a:r>
            <a:r>
              <a:rPr lang="en-US" sz="2800" dirty="0" err="1"/>
              <a:t>yü</a:t>
            </a:r>
            <a:r>
              <a:rPr lang="en-US" sz="2800" dirty="0"/>
              <a:t>-</a:t>
            </a:r>
            <a:r>
              <a:rPr lang="en-US" sz="2800" dirty="0" smtClean="0"/>
              <a:t>\</a:t>
            </a:r>
            <a:endParaRPr lang="en-US" sz="2800" dirty="0"/>
          </a:p>
          <a:p>
            <a:pPr marL="0" indent="0">
              <a:buNone/>
            </a:pPr>
            <a:r>
              <a:rPr lang="en-US" sz="2800" dirty="0"/>
              <a:t>: a way of organizing a society in which the government owns the things that are used to make and transport products (such as land, oil, factories, ships, etc.) and there is no privately owned property</a:t>
            </a:r>
          </a:p>
          <a:p>
            <a:pPr marL="0" indent="0">
              <a:buNone/>
            </a:pPr>
            <a:endParaRPr lang="en-US" dirty="0"/>
          </a:p>
        </p:txBody>
      </p:sp>
    </p:spTree>
    <p:extLst>
      <p:ext uri="{BB962C8B-B14F-4D97-AF65-F5344CB8AC3E}">
        <p14:creationId xmlns:p14="http://schemas.microsoft.com/office/powerpoint/2010/main" val="33662908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a:t>
            </a:r>
            <a:endParaRPr lang="en-US" dirty="0"/>
          </a:p>
        </p:txBody>
      </p:sp>
      <p:sp>
        <p:nvSpPr>
          <p:cNvPr id="3" name="Text Placeholder 2"/>
          <p:cNvSpPr>
            <a:spLocks noGrp="1"/>
          </p:cNvSpPr>
          <p:nvPr>
            <p:ph type="body" idx="1"/>
          </p:nvPr>
        </p:nvSpPr>
        <p:spPr>
          <a:xfrm>
            <a:off x="1143000" y="1676400"/>
            <a:ext cx="2939521" cy="820208"/>
          </a:xfrm>
        </p:spPr>
        <p:txBody>
          <a:bodyPr>
            <a:normAutofit/>
          </a:bodyPr>
          <a:lstStyle/>
          <a:p>
            <a:r>
              <a:rPr lang="en-US" sz="2800" dirty="0" smtClean="0"/>
              <a:t>Capitalism</a:t>
            </a:r>
            <a:endParaRPr lang="en-US" sz="2800" dirty="0"/>
          </a:p>
        </p:txBody>
      </p:sp>
      <p:sp>
        <p:nvSpPr>
          <p:cNvPr id="4" name="Text Placeholder 3"/>
          <p:cNvSpPr>
            <a:spLocks noGrp="1"/>
          </p:cNvSpPr>
          <p:nvPr>
            <p:ph type="body" sz="quarter" idx="3"/>
          </p:nvPr>
        </p:nvSpPr>
        <p:spPr>
          <a:xfrm>
            <a:off x="4953000" y="1676400"/>
            <a:ext cx="2944368" cy="822960"/>
          </a:xfrm>
        </p:spPr>
        <p:txBody>
          <a:bodyPr>
            <a:normAutofit/>
          </a:bodyPr>
          <a:lstStyle/>
          <a:p>
            <a:r>
              <a:rPr lang="en-US" sz="2800" dirty="0" smtClean="0"/>
              <a:t>Communism</a:t>
            </a:r>
            <a:endParaRPr lang="en-US" sz="2800" dirty="0"/>
          </a:p>
        </p:txBody>
      </p:sp>
      <p:sp>
        <p:nvSpPr>
          <p:cNvPr id="5" name="Content Placeholder 4"/>
          <p:cNvSpPr>
            <a:spLocks noGrp="1"/>
          </p:cNvSpPr>
          <p:nvPr>
            <p:ph sz="quarter" idx="13"/>
          </p:nvPr>
        </p:nvSpPr>
        <p:spPr>
          <a:xfrm>
            <a:off x="914400" y="2514600"/>
            <a:ext cx="3380232" cy="3276600"/>
          </a:xfrm>
        </p:spPr>
        <p:txBody>
          <a:bodyPr>
            <a:noAutofit/>
          </a:bodyPr>
          <a:lstStyle/>
          <a:p>
            <a:pPr algn="ctr"/>
            <a:r>
              <a:rPr lang="en-US" dirty="0"/>
              <a:t>With </a:t>
            </a:r>
            <a:r>
              <a:rPr lang="en-US" dirty="0" smtClean="0"/>
              <a:t>capitalism, </a:t>
            </a:r>
            <a:r>
              <a:rPr lang="en-US" dirty="0"/>
              <a:t>growth depends on private enterprise. Private interests, hard work and the prosperity that each Enterprise attains, brings well being for the individuals who work in it.</a:t>
            </a:r>
          </a:p>
        </p:txBody>
      </p:sp>
      <p:sp>
        <p:nvSpPr>
          <p:cNvPr id="6" name="Content Placeholder 5"/>
          <p:cNvSpPr>
            <a:spLocks noGrp="1"/>
          </p:cNvSpPr>
          <p:nvPr>
            <p:ph sz="quarter" idx="14"/>
          </p:nvPr>
        </p:nvSpPr>
        <p:spPr>
          <a:xfrm>
            <a:off x="4495800" y="2514600"/>
            <a:ext cx="3581400" cy="3429000"/>
          </a:xfrm>
        </p:spPr>
        <p:txBody>
          <a:bodyPr>
            <a:normAutofit lnSpcReduction="10000"/>
          </a:bodyPr>
          <a:lstStyle/>
          <a:p>
            <a:pPr algn="ctr"/>
            <a:r>
              <a:rPr lang="en-US" dirty="0"/>
              <a:t>With Communism, the state takes over the productive apparatus of the country, which is supposed to bring equal prosperity to the whole population regardless of how hard each individual works or merits.</a:t>
            </a:r>
          </a:p>
        </p:txBody>
      </p:sp>
    </p:spTree>
    <p:extLst>
      <p:ext uri="{BB962C8B-B14F-4D97-AF65-F5344CB8AC3E}">
        <p14:creationId xmlns:p14="http://schemas.microsoft.com/office/powerpoint/2010/main" val="35454083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Continued…</a:t>
            </a:r>
            <a:endParaRPr lang="en-US" dirty="0"/>
          </a:p>
        </p:txBody>
      </p:sp>
      <p:sp>
        <p:nvSpPr>
          <p:cNvPr id="3" name="Content Placeholder 2"/>
          <p:cNvSpPr>
            <a:spLocks noGrp="1"/>
          </p:cNvSpPr>
          <p:nvPr>
            <p:ph idx="1"/>
          </p:nvPr>
        </p:nvSpPr>
        <p:spPr>
          <a:xfrm>
            <a:off x="1524000" y="2209800"/>
            <a:ext cx="6196405" cy="3603812"/>
          </a:xfrm>
        </p:spPr>
        <p:txBody>
          <a:bodyPr>
            <a:normAutofit fontScale="92500" lnSpcReduction="20000"/>
          </a:bodyPr>
          <a:lstStyle/>
          <a:p>
            <a:r>
              <a:rPr lang="en-US" dirty="0"/>
              <a:t>Since such conditions become completely dependent on the decisions of the state, such system renders production completely inefficient, and power and prosperity becomes the right of a much smaller group of individuals than in capitalism. The rest truly starve and remain oppressed and trapped in a productive-less vicious cycle with no legal way out . As a result a major difference between a Capitalist and a Communist system is that in capitalism there is freedom of speech, while in a communist way of life the very nature of the system does not allow freedom of discerning.</a:t>
            </a:r>
          </a:p>
        </p:txBody>
      </p:sp>
    </p:spTree>
    <p:extLst>
      <p:ext uri="{BB962C8B-B14F-4D97-AF65-F5344CB8AC3E}">
        <p14:creationId xmlns:p14="http://schemas.microsoft.com/office/powerpoint/2010/main" val="28039168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14</TotalTime>
  <Words>299</Words>
  <Application>Microsoft Office PowerPoint</Application>
  <PresentationFormat>On-screen Show (4:3)</PresentationFormat>
  <Paragraphs>18</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Pushpin</vt:lpstr>
      <vt:lpstr>Capitalist vs. Communist</vt:lpstr>
      <vt:lpstr>Definition</vt:lpstr>
      <vt:lpstr>Definition</vt:lpstr>
      <vt:lpstr>Comparison</vt:lpstr>
      <vt:lpstr>Continued…</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Capitalist vs. Communist</dc:title>
  <dc:creator>vjdean</dc:creator>
  <cp:lastModifiedBy>vjdean</cp:lastModifiedBy>
  <cp:revision>3</cp:revision>
  <dcterms:created xsi:type="dcterms:W3CDTF">2014-03-28T15:22:31Z</dcterms:created>
  <dcterms:modified xsi:type="dcterms:W3CDTF">2014-03-29T15:15:59Z</dcterms:modified>
</cp:coreProperties>
</file>